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22725-D2BE-7B2E-CFA7-6D29D1E3F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09030C-8B33-F805-96B6-2FD634CC0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94027-5521-3C04-A452-9BBE28C39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6F2A8-8E5D-E24E-43F8-13890B2C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A818C-E3DB-A5DF-71A1-ED9DE48E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532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75B40-D678-7695-2F56-BA89D7CEB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90054C-AEAB-030C-EA43-A7C2E8B0E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B310C-117C-F37F-52E5-2355094E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D88F2-0454-A1AA-2E01-EA929E77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AF0F3-F82F-85C3-6817-59BEDC34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927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2F5DF7-F9EF-A79E-A3F6-7C429EB373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C3C58-B78C-1C4B-E995-5076387AC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D0B29-4AC4-F0DF-44D3-0ED914972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0E419-9AC1-8BE9-D257-64CC3FAC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B956F-EFE1-B6D7-7531-291FFA17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389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90D18-99A9-335E-6320-871104973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1559-767F-B620-EB06-DB6E44DE2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8C88F-7882-0C55-902F-37E688EA3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AA370-C73B-3CD0-4F42-D74C8BA4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071AB-71F2-5FBD-492A-097F2700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255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068B5-85B1-E4EB-C0E0-A4FAA518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A9D11-0B08-F6DD-0C5D-EA3D08270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BC7D7-C6E3-C4CC-444F-4FB96F4BC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F0A39-C558-3C7A-2C2E-59E2AB12A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8B44B-9AA3-E5CB-620D-D15BDC13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562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5FEE-5778-6859-866F-6903659F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13888-515B-F234-DF4B-354EB2B5A6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09961E-4BB6-7AD8-E6C2-D82768BA5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A0F64-4549-1E32-D264-A491C25C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45675-F45D-8828-1362-BB37B3026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461932-BAFF-FA77-7275-C2125BBA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019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F94E8-065C-4A85-4F30-71A88F286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80467-3CDC-7D35-5E8E-D8E4F3189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D7177-6DF3-9890-2521-9CD2BEFFE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3E3792-9C26-0367-B32B-6E41D96CD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508189-B004-F35E-FA45-9B07AC0E7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C9E94-9D6A-DDC2-6008-F5262D8B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4F09D7-FF78-8536-0582-6FF5A144C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476480-0FBD-76B0-15EA-C31D8FB7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777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09714-2F12-A923-99E7-A987B304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2580BB-081F-BE79-1302-EAD823AC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08E99-7987-14BC-9CAE-F1FD2399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AD466D-2EA6-FC77-1B62-EA3269579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876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5C8D39-CE7C-6DF8-74C7-93BBA58C9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59FB7D-6F04-0119-01A3-B4EBD10B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8A2E-190B-DB88-F914-C05957D6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083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68CB-8324-EB9F-F1A1-329A7604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B6DB5-FEA4-C7A9-44F1-AE2D89F38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68025-6E5E-BFDB-FDFC-F3C1D547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C2D08-481F-A2AC-A79D-D25EE0A6C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67DE8-F297-EBE9-C48B-96672116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BE7974-95DD-89E9-1231-F0755D7A0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672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9EF05-B965-698D-D128-95529B8EA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09FE21-4470-DF2E-F643-AD6E053D8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00AD64-8D3B-FB2C-0874-3F8CE05CE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6409-E815-25A0-D738-7C6EB69D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64205-1893-764B-A404-ECCAA471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22618-CFA6-C503-69D4-BE4D095D7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20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27A24-EF08-012D-4BEB-2C0E2582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8E4D26-C04F-E859-87A8-217D3450F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A595-241D-C246-444F-FCBB4FF01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5C7CF-F9EA-438C-8F7F-4079628D7762}" type="datetimeFigureOut">
              <a:rPr lang="en-IN" smtClean="0"/>
              <a:t>08-08-2026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242BD-D935-C9D4-4C68-4376CCF93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46359-B616-7E89-BDC2-5FAF5B81D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5052F7-B240-445D-961D-B08F81EADE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464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home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owner-dashboard-signup-popup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practitioner-appointment-overview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practitioner-appointment-overview-confirmed-yet-to-enter-medical-history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prescriber-signup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prescriber-signup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s.pharmacyaesthetics.com/Pharmacy_Wireframes/Pharmacy_Wireframes_Website/partner-owner-login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06EF3-9A5D-41F0-800D-16C1619E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C06E0-FD65-D12C-1F8B-5869A5715BF2}"/>
              </a:ext>
            </a:extLst>
          </p:cNvPr>
          <p:cNvSpPr txBox="1"/>
          <p:nvPr/>
        </p:nvSpPr>
        <p:spPr>
          <a:xfrm>
            <a:off x="0" y="2598003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/>
              <a:t>Button Standardization</a:t>
            </a:r>
          </a:p>
          <a:p>
            <a:pPr algn="ctr"/>
            <a:endParaRPr lang="en-US" sz="3000" dirty="0"/>
          </a:p>
          <a:p>
            <a:pPr algn="ctr"/>
            <a:r>
              <a:rPr lang="en-US" sz="3000" dirty="0"/>
              <a:t>Pharmacy Aesthetics</a:t>
            </a:r>
            <a:endParaRPr lang="en-IN" sz="3000" dirty="0"/>
          </a:p>
        </p:txBody>
      </p:sp>
    </p:spTree>
    <p:extLst>
      <p:ext uri="{BB962C8B-B14F-4D97-AF65-F5344CB8AC3E}">
        <p14:creationId xmlns:p14="http://schemas.microsoft.com/office/powerpoint/2010/main" val="31339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2E3D9-828C-C990-FBC6-CE0AB921E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3F27E4-DA9D-A0DB-B19E-D2C431C4685C}"/>
              </a:ext>
            </a:extLst>
          </p:cNvPr>
          <p:cNvSpPr txBox="1"/>
          <p:nvPr/>
        </p:nvSpPr>
        <p:spPr>
          <a:xfrm>
            <a:off x="1004933" y="5020771"/>
            <a:ext cx="4381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Primary Button width in mobile when there is a </a:t>
            </a:r>
            <a:r>
              <a:rPr lang="en-US" sz="2000" b="1" u="sng" dirty="0"/>
              <a:t>single</a:t>
            </a:r>
            <a:r>
              <a:rPr lang="en-US" sz="2000" b="1" dirty="0"/>
              <a:t> button</a:t>
            </a:r>
          </a:p>
          <a:p>
            <a:endParaRPr lang="en-US" sz="1400" dirty="0"/>
          </a:p>
          <a:p>
            <a:r>
              <a:rPr lang="en-US" sz="1400" dirty="0"/>
              <a:t>The primary button (that appears at the bottom of the page) on mobile will extend to full width, as shown here.</a:t>
            </a:r>
            <a:endParaRPr lang="en-US" sz="14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A0A2D1-D646-DC20-6B7A-5A3B9A3A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031" y="317363"/>
            <a:ext cx="2354118" cy="4508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0942E9-CE4A-657F-34BD-4F7CA1331C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13" r="18429"/>
          <a:stretch>
            <a:fillRect/>
          </a:stretch>
        </p:blipFill>
        <p:spPr>
          <a:xfrm>
            <a:off x="5966234" y="317363"/>
            <a:ext cx="5558828" cy="45081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0C3635-92F9-2EE5-128D-8ABDBA2038DC}"/>
              </a:ext>
            </a:extLst>
          </p:cNvPr>
          <p:cNvSpPr txBox="1"/>
          <p:nvPr/>
        </p:nvSpPr>
        <p:spPr>
          <a:xfrm>
            <a:off x="5872899" y="5020771"/>
            <a:ext cx="582576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Primary Button width in desktop when there is a </a:t>
            </a:r>
            <a:r>
              <a:rPr lang="en-US" sz="2000" b="1" u="sng" dirty="0"/>
              <a:t>single</a:t>
            </a:r>
            <a:r>
              <a:rPr lang="en-US" sz="2000" b="1" dirty="0"/>
              <a:t> button</a:t>
            </a:r>
          </a:p>
          <a:p>
            <a:endParaRPr lang="en-US" sz="1400" dirty="0"/>
          </a:p>
          <a:p>
            <a:r>
              <a:rPr lang="en-US" sz="1400" dirty="0"/>
              <a:t>The primary button (that appears at the bottom of the page) on desktop will be center-aligned and will have a fixed max-width of 300px </a:t>
            </a:r>
          </a:p>
          <a:p>
            <a:endParaRPr lang="en-US" sz="1400" dirty="0">
              <a:solidFill>
                <a:srgbClr val="0070C0"/>
              </a:solidFill>
            </a:endParaRPr>
          </a:p>
          <a:p>
            <a:r>
              <a:rPr lang="en-US" sz="1400" dirty="0">
                <a:solidFill>
                  <a:srgbClr val="0070C0"/>
                </a:solidFill>
              </a:rPr>
              <a:t>(Except in some instances, given on the next slide)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0F26A5A-156A-B713-81DF-E092616BE650}"/>
              </a:ext>
            </a:extLst>
          </p:cNvPr>
          <p:cNvCxnSpPr>
            <a:cxnSpLocks/>
          </p:cNvCxnSpPr>
          <p:nvPr/>
        </p:nvCxnSpPr>
        <p:spPr>
          <a:xfrm flipV="1">
            <a:off x="2782980" y="4488873"/>
            <a:ext cx="0" cy="53189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7F2265-1C8B-A14F-8C60-CF0030641480}"/>
              </a:ext>
            </a:extLst>
          </p:cNvPr>
          <p:cNvCxnSpPr>
            <a:cxnSpLocks/>
          </p:cNvCxnSpPr>
          <p:nvPr/>
        </p:nvCxnSpPr>
        <p:spPr>
          <a:xfrm flipV="1">
            <a:off x="8846653" y="4589972"/>
            <a:ext cx="0" cy="53189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94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7E86B-A7A0-4264-EA18-73B58715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8E66C51-15FF-518E-521A-BCE845F766FE}"/>
              </a:ext>
            </a:extLst>
          </p:cNvPr>
          <p:cNvSpPr txBox="1"/>
          <p:nvPr/>
        </p:nvSpPr>
        <p:spPr>
          <a:xfrm>
            <a:off x="353086" y="168114"/>
            <a:ext cx="11570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Primary Button width in desktop where the max-width will not be 300px (in case of single button)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085A1-A181-DE89-3E90-E2B79F796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6" y="1321806"/>
            <a:ext cx="3000697" cy="27884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F536DF-4C07-FC63-16F9-F4AE18160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900" y="1321806"/>
            <a:ext cx="3080759" cy="27884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77354C-87F5-AEB8-5A2F-7EFCD55E7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436" y="1321806"/>
            <a:ext cx="3581933" cy="27884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5B14F5-DF59-3DCD-6A09-0F643641221F}"/>
              </a:ext>
            </a:extLst>
          </p:cNvPr>
          <p:cNvSpPr txBox="1"/>
          <p:nvPr/>
        </p:nvSpPr>
        <p:spPr>
          <a:xfrm>
            <a:off x="353086" y="4409038"/>
            <a:ext cx="6774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 the primary button is more than 300 </a:t>
            </a:r>
            <a:r>
              <a:rPr lang="en-US" dirty="0" err="1"/>
              <a:t>px</a:t>
            </a:r>
            <a:r>
              <a:rPr lang="en-US" dirty="0"/>
              <a:t> so as to make it the same width as the controls above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AC299C-527A-56F4-A6D8-792E995D7077}"/>
              </a:ext>
            </a:extLst>
          </p:cNvPr>
          <p:cNvSpPr txBox="1"/>
          <p:nvPr/>
        </p:nvSpPr>
        <p:spPr>
          <a:xfrm>
            <a:off x="8106436" y="4110273"/>
            <a:ext cx="3581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 the primary button is more than 300 </a:t>
            </a:r>
            <a:r>
              <a:rPr lang="en-US" dirty="0" err="1"/>
              <a:t>px</a:t>
            </a:r>
            <a:r>
              <a:rPr lang="en-US" dirty="0"/>
              <a:t> so as to accommodate the increased text in the button</a:t>
            </a:r>
            <a:endParaRPr lang="en-IN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2C6720B-DF44-1F41-B43D-42659BDA30B6}"/>
              </a:ext>
            </a:extLst>
          </p:cNvPr>
          <p:cNvCxnSpPr>
            <a:cxnSpLocks/>
          </p:cNvCxnSpPr>
          <p:nvPr/>
        </p:nvCxnSpPr>
        <p:spPr>
          <a:xfrm flipV="1">
            <a:off x="1840871" y="4027055"/>
            <a:ext cx="0" cy="38198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51A61C-AD28-5EFA-C848-CB0B355529B6}"/>
              </a:ext>
            </a:extLst>
          </p:cNvPr>
          <p:cNvCxnSpPr>
            <a:cxnSpLocks/>
          </p:cNvCxnSpPr>
          <p:nvPr/>
        </p:nvCxnSpPr>
        <p:spPr>
          <a:xfrm flipV="1">
            <a:off x="5595453" y="4027055"/>
            <a:ext cx="0" cy="38198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FF57DB2-E209-2D07-067D-2C7ADA023541}"/>
              </a:ext>
            </a:extLst>
          </p:cNvPr>
          <p:cNvCxnSpPr>
            <a:cxnSpLocks/>
          </p:cNvCxnSpPr>
          <p:nvPr/>
        </p:nvCxnSpPr>
        <p:spPr>
          <a:xfrm flipV="1">
            <a:off x="9848798" y="3953164"/>
            <a:ext cx="0" cy="257293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07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59A9-920E-14AF-20C1-E179A316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38AAA6-CEBA-7583-F657-497057A9AE2A}"/>
              </a:ext>
            </a:extLst>
          </p:cNvPr>
          <p:cNvSpPr txBox="1"/>
          <p:nvPr/>
        </p:nvSpPr>
        <p:spPr>
          <a:xfrm>
            <a:off x="1004933" y="5020771"/>
            <a:ext cx="4381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Primary Buttons in mobile when there are </a:t>
            </a:r>
            <a:r>
              <a:rPr lang="en-US" sz="2000" b="1" u="sng" dirty="0"/>
              <a:t>multiple</a:t>
            </a:r>
            <a:r>
              <a:rPr lang="en-US" sz="2000" b="1" dirty="0"/>
              <a:t> buttons</a:t>
            </a:r>
          </a:p>
          <a:p>
            <a:endParaRPr lang="en-US" sz="1400" dirty="0"/>
          </a:p>
          <a:p>
            <a:r>
              <a:rPr lang="en-US" sz="1400" dirty="0"/>
              <a:t>The primary buttons (that appear at the bottom of the page) on mobile will extend to full width and will stack one on top of another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C9950D-E8C1-47F9-54E2-ADC8F58C2EA4}"/>
              </a:ext>
            </a:extLst>
          </p:cNvPr>
          <p:cNvSpPr txBox="1"/>
          <p:nvPr/>
        </p:nvSpPr>
        <p:spPr>
          <a:xfrm>
            <a:off x="5966234" y="5020771"/>
            <a:ext cx="55588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Primary Buttons in desktop when there are </a:t>
            </a:r>
            <a:r>
              <a:rPr lang="en-US" sz="2000" b="1" u="sng" dirty="0"/>
              <a:t>multiple</a:t>
            </a:r>
            <a:r>
              <a:rPr lang="en-US" sz="2000" b="1" dirty="0"/>
              <a:t> buttons</a:t>
            </a:r>
          </a:p>
          <a:p>
            <a:endParaRPr lang="en-US" sz="1400" dirty="0"/>
          </a:p>
          <a:p>
            <a:r>
              <a:rPr lang="en-US" sz="1400" dirty="0"/>
              <a:t>The primary buttons (that appears at the bottom of the page) on desktop will appear side-by-side and will take the width of their text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B9158-AF10-4822-E9B1-B2D671712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864" y="283726"/>
            <a:ext cx="2368285" cy="463940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4E5B2C-16E2-8E49-2E79-4098F22AED71}"/>
              </a:ext>
            </a:extLst>
          </p:cNvPr>
          <p:cNvCxnSpPr>
            <a:cxnSpLocks/>
          </p:cNvCxnSpPr>
          <p:nvPr/>
        </p:nvCxnSpPr>
        <p:spPr>
          <a:xfrm flipV="1">
            <a:off x="2898434" y="3676073"/>
            <a:ext cx="0" cy="134469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1A8EF71-37FE-EE24-1F14-6D088DE84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5892" y="290772"/>
            <a:ext cx="6651485" cy="353308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A72D6C-C879-52AB-72C6-600DA5F6C2FB}"/>
              </a:ext>
            </a:extLst>
          </p:cNvPr>
          <p:cNvCxnSpPr>
            <a:cxnSpLocks/>
          </p:cNvCxnSpPr>
          <p:nvPr/>
        </p:nvCxnSpPr>
        <p:spPr>
          <a:xfrm flipV="1">
            <a:off x="8703488" y="3578437"/>
            <a:ext cx="0" cy="134469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39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AB962-91F6-5BB6-EB43-A07FDA4C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F97A79-07A2-5741-A32E-C447C2E43E54}"/>
              </a:ext>
            </a:extLst>
          </p:cNvPr>
          <p:cNvSpPr txBox="1"/>
          <p:nvPr/>
        </p:nvSpPr>
        <p:spPr>
          <a:xfrm>
            <a:off x="0" y="310583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Different types of buttons in the project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54707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14AF12-43D9-B6DA-6BF4-C3014ABC4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528" y="445882"/>
            <a:ext cx="3061621" cy="596623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554F4B-17B5-E976-38EC-4FDC029017BD}"/>
              </a:ext>
            </a:extLst>
          </p:cNvPr>
          <p:cNvCxnSpPr>
            <a:cxnSpLocks/>
          </p:cNvCxnSpPr>
          <p:nvPr/>
        </p:nvCxnSpPr>
        <p:spPr>
          <a:xfrm>
            <a:off x="3252247" y="1206631"/>
            <a:ext cx="3972418" cy="371248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37050B4-CA14-B316-5405-3DEDC6603E11}"/>
              </a:ext>
            </a:extLst>
          </p:cNvPr>
          <p:cNvSpPr txBox="1"/>
          <p:nvPr/>
        </p:nvSpPr>
        <p:spPr>
          <a:xfrm>
            <a:off x="624689" y="887240"/>
            <a:ext cx="53777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1. Primary Button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https://specs.pharmacyaesthetics.com/Pharmacy_Wireframes/Pharmacy_Wireframes_Website/home.html</a:t>
            </a:r>
            <a:r>
              <a:rPr lang="en-US" sz="1600" dirty="0"/>
              <a:t> </a:t>
            </a:r>
          </a:p>
          <a:p>
            <a:endParaRPr lang="en-US" sz="1600" dirty="0"/>
          </a:p>
          <a:p>
            <a:r>
              <a:rPr lang="en-US" sz="1600" dirty="0"/>
              <a:t>The “Book Appointment” button over here on the homepage is the perfect example of a primary button. </a:t>
            </a:r>
          </a:p>
          <a:p>
            <a:endParaRPr lang="en-US" sz="1600" dirty="0"/>
          </a:p>
          <a:p>
            <a:r>
              <a:rPr lang="en-US" sz="1600" dirty="0"/>
              <a:t>Pl use the </a:t>
            </a:r>
            <a:r>
              <a:rPr lang="en-US" sz="1600" dirty="0" err="1"/>
              <a:t>css</a:t>
            </a:r>
            <a:r>
              <a:rPr lang="en-US" sz="1600" dirty="0"/>
              <a:t> of this button for all primary buttons across the project. This includes everything – font family, weight, case, letter-spacing, line-height, color, background color, border, border radius, etc.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0070C0"/>
                </a:solidFill>
              </a:rPr>
              <a:t>Only property flexible here is the width of the button which will depend on where it is being displayed. </a:t>
            </a:r>
            <a:endParaRPr lang="en-IN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9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9F7D7-8163-4349-7480-13847471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2C2D93-A79A-3CEB-E916-0CE000734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563" y="445882"/>
            <a:ext cx="3053585" cy="596623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5CCC20-DD8C-2132-5297-57F70FC055EC}"/>
              </a:ext>
            </a:extLst>
          </p:cNvPr>
          <p:cNvCxnSpPr>
            <a:cxnSpLocks/>
          </p:cNvCxnSpPr>
          <p:nvPr/>
        </p:nvCxnSpPr>
        <p:spPr>
          <a:xfrm>
            <a:off x="5523345" y="1126836"/>
            <a:ext cx="2401455" cy="262312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2846DBE-31D2-DCF0-4FC9-D2BA8572031A}"/>
              </a:ext>
            </a:extLst>
          </p:cNvPr>
          <p:cNvSpPr txBox="1"/>
          <p:nvPr/>
        </p:nvSpPr>
        <p:spPr>
          <a:xfrm>
            <a:off x="624689" y="887240"/>
            <a:ext cx="537775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“Yes/No” Button in alerts/warning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https://specs.pharmacyaesthetics.com/Pharmacy_Wireframes/Pharmacy_Wireframes_Website/partner-owner-dashboard-signup-popup.html</a:t>
            </a:r>
            <a:r>
              <a:rPr lang="en-US" sz="1600" dirty="0"/>
              <a:t>  </a:t>
            </a:r>
          </a:p>
          <a:p>
            <a:endParaRPr lang="en-US" sz="1600" dirty="0"/>
          </a:p>
          <a:p>
            <a:r>
              <a:rPr lang="en-US" sz="1600" dirty="0"/>
              <a:t>The “Yes/No” buttons over here on this page are the perfect example of such buttons. All buttons on alerts should follow this. </a:t>
            </a:r>
          </a:p>
          <a:p>
            <a:endParaRPr lang="en-US" sz="1600" dirty="0"/>
          </a:p>
          <a:p>
            <a:r>
              <a:rPr lang="en-US" sz="1600" dirty="0"/>
              <a:t>Pl use the </a:t>
            </a:r>
            <a:r>
              <a:rPr lang="en-US" sz="1600" dirty="0" err="1"/>
              <a:t>css</a:t>
            </a:r>
            <a:r>
              <a:rPr lang="en-US" sz="16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0070C0"/>
                </a:solidFill>
              </a:rPr>
              <a:t>Note – All alert buttons should typically be only “Yes/No” rather than “Confirm/Cancel” which can clash with the “confirmation” and “cancelation” of an appointment. Hence the question in the alert should also always be framed in such a way that it only has a Yes/No answer.</a:t>
            </a:r>
          </a:p>
        </p:txBody>
      </p:sp>
    </p:spTree>
    <p:extLst>
      <p:ext uri="{BB962C8B-B14F-4D97-AF65-F5344CB8AC3E}">
        <p14:creationId xmlns:p14="http://schemas.microsoft.com/office/powerpoint/2010/main" val="80276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B8216-8DDB-3710-3876-3B7B841DE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388CB2-1BCB-EBB9-1EA5-4141BB5C2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562" y="430223"/>
            <a:ext cx="3053585" cy="598189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B2D9C7-B9C2-0138-2507-6B4AA777A3A3}"/>
              </a:ext>
            </a:extLst>
          </p:cNvPr>
          <p:cNvCxnSpPr>
            <a:cxnSpLocks/>
          </p:cNvCxnSpPr>
          <p:nvPr/>
        </p:nvCxnSpPr>
        <p:spPr>
          <a:xfrm>
            <a:off x="4414982" y="1200223"/>
            <a:ext cx="2974109" cy="266057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E64F4BD-CFFD-AF6F-1030-71EA4E6AAB5A}"/>
              </a:ext>
            </a:extLst>
          </p:cNvPr>
          <p:cNvSpPr txBox="1"/>
          <p:nvPr/>
        </p:nvSpPr>
        <p:spPr>
          <a:xfrm>
            <a:off x="624689" y="887240"/>
            <a:ext cx="537775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“Confirm/Decline” Button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https://specs.pharmacyaesthetics.com/Pharmacy_Wireframes/Pharmacy_Wireframes_Website/partner-practitioner-appointment-overview.html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“Confirm/Decline” buttons over here on this page are the perfect example of such buttons. </a:t>
            </a:r>
          </a:p>
          <a:p>
            <a:endParaRPr lang="en-US" sz="1600" dirty="0"/>
          </a:p>
          <a:p>
            <a:r>
              <a:rPr lang="en-US" sz="1600" dirty="0"/>
              <a:t>Pl use the </a:t>
            </a:r>
            <a:r>
              <a:rPr lang="en-US" sz="1600" dirty="0" err="1"/>
              <a:t>css</a:t>
            </a:r>
            <a:r>
              <a:rPr lang="en-US" sz="16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0070C0"/>
                </a:solidFill>
              </a:rPr>
              <a:t>Philosophy – These are all primary buttons but since they are two, it is important to separate their colors as per their meaning – hence green and red.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4321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22621-A94B-AB17-60FD-DC17ABB52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5E5CA1-9957-7047-4B96-E47A1F0C5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998" y="457017"/>
            <a:ext cx="3086711" cy="59707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633C4C-D076-76C7-31D2-5AB5E9911BCE}"/>
              </a:ext>
            </a:extLst>
          </p:cNvPr>
          <p:cNvCxnSpPr>
            <a:cxnSpLocks/>
          </p:cNvCxnSpPr>
          <p:nvPr/>
        </p:nvCxnSpPr>
        <p:spPr>
          <a:xfrm>
            <a:off x="4888871" y="1158844"/>
            <a:ext cx="2444802" cy="2960574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C39A980-1B00-C4F0-4E74-53126409091B}"/>
              </a:ext>
            </a:extLst>
          </p:cNvPr>
          <p:cNvSpPr txBox="1"/>
          <p:nvPr/>
        </p:nvSpPr>
        <p:spPr>
          <a:xfrm>
            <a:off x="624689" y="887240"/>
            <a:ext cx="537775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“Reschedule/Cancel” Button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https://specs.pharmacyaesthetics.com/Pharmacy_Wireframes/Pharmacy_Wireframes_Website/partner-practitioner-appointment-overview-confirmed-yet-to-enter-medical-history.html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“Reschedule/Cancel” buttons over here on this page are the perfect example of such buttons. </a:t>
            </a:r>
          </a:p>
          <a:p>
            <a:endParaRPr lang="en-US" sz="1600" dirty="0"/>
          </a:p>
          <a:p>
            <a:r>
              <a:rPr lang="en-US" sz="1600" dirty="0"/>
              <a:t>Pl use the </a:t>
            </a:r>
            <a:r>
              <a:rPr lang="en-US" sz="1600" dirty="0" err="1"/>
              <a:t>css</a:t>
            </a:r>
            <a:r>
              <a:rPr lang="en-US" sz="16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0070C0"/>
                </a:solidFill>
              </a:rPr>
              <a:t>Philosophy – These are not primary buttons, in the sense, the user has does not compulsorily need to reschedule or cancel. Hence, these buttons are kept subtle by not having a background color. </a:t>
            </a:r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565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82EFD-0261-4FA9-7DDA-5C681DD52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4E6A65-565C-41DB-5B9C-698542D5B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361" y="430223"/>
            <a:ext cx="3153348" cy="603866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59237F7-F412-5254-BB48-7F064C03B3D2}"/>
              </a:ext>
            </a:extLst>
          </p:cNvPr>
          <p:cNvCxnSpPr>
            <a:cxnSpLocks/>
          </p:cNvCxnSpPr>
          <p:nvPr/>
        </p:nvCxnSpPr>
        <p:spPr>
          <a:xfrm>
            <a:off x="3749964" y="1163782"/>
            <a:ext cx="3491345" cy="1163782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55E553E-4C3A-EB7C-163A-05EA9FBCF538}"/>
              </a:ext>
            </a:extLst>
          </p:cNvPr>
          <p:cNvSpPr txBox="1"/>
          <p:nvPr/>
        </p:nvSpPr>
        <p:spPr>
          <a:xfrm>
            <a:off x="624689" y="887240"/>
            <a:ext cx="537775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“Availability” Button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https://specs.pharmacyaesthetics.com/Pharmacy_Wireframes/Pharmacy_Wireframes_Website/partner-prescriber-signup.html</a:t>
            </a:r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The “Set My Availability” button over here on this page is the perfect example of such buttons. </a:t>
            </a:r>
          </a:p>
          <a:p>
            <a:endParaRPr lang="en-US" sz="1400" dirty="0"/>
          </a:p>
          <a:p>
            <a:r>
              <a:rPr lang="en-US" sz="1400" dirty="0"/>
              <a:t>This button exists on all these pages with slightly different wording: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MY AVAILABILITY" in "Signup form - Prescriber"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PHARMACY TIMINGS" in "Pharmacy Owner &gt; Add Pharmacy"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"VIEW SCHEDULE" in "Pharmacy Owner &gt; View Pharmacy"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MY AVAILABILITY" in "Practitioner &gt; Setting Availability at Pharmacy"</a:t>
            </a:r>
          </a:p>
          <a:p>
            <a:endParaRPr lang="en-US" sz="1400" dirty="0"/>
          </a:p>
          <a:p>
            <a:r>
              <a:rPr lang="en-US" sz="1400" dirty="0"/>
              <a:t>Pl use the </a:t>
            </a:r>
            <a:r>
              <a:rPr lang="en-US" sz="1400" dirty="0" err="1"/>
              <a:t>css</a:t>
            </a:r>
            <a:r>
              <a:rPr lang="en-US" sz="14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400" dirty="0"/>
          </a:p>
          <a:p>
            <a:r>
              <a:rPr lang="en-US" sz="1400" dirty="0">
                <a:solidFill>
                  <a:srgbClr val="0070C0"/>
                </a:solidFill>
              </a:rPr>
              <a:t>Philosophy – These are important buttons but since they always tend to appear near a primary button, their look is made a little different by changing the background color. </a:t>
            </a:r>
          </a:p>
        </p:txBody>
      </p:sp>
    </p:spTree>
    <p:extLst>
      <p:ext uri="{BB962C8B-B14F-4D97-AF65-F5344CB8AC3E}">
        <p14:creationId xmlns:p14="http://schemas.microsoft.com/office/powerpoint/2010/main" val="40319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CE25C-398A-C446-7840-DC402D4E9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3E3D63-CB3B-BDF2-D194-544D1F877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493" y="389116"/>
            <a:ext cx="3103215" cy="607976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F1AE4E-53F9-D187-9778-BEA1C7C82FC4}"/>
              </a:ext>
            </a:extLst>
          </p:cNvPr>
          <p:cNvCxnSpPr>
            <a:cxnSpLocks/>
          </p:cNvCxnSpPr>
          <p:nvPr/>
        </p:nvCxnSpPr>
        <p:spPr>
          <a:xfrm>
            <a:off x="5146508" y="1219200"/>
            <a:ext cx="3129274" cy="437803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F03FEBE-2EF6-F4AB-DF7B-1D93D43ECD4C}"/>
              </a:ext>
            </a:extLst>
          </p:cNvPr>
          <p:cNvSpPr txBox="1"/>
          <p:nvPr/>
        </p:nvSpPr>
        <p:spPr>
          <a:xfrm>
            <a:off x="624689" y="887240"/>
            <a:ext cx="53777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“Done” Button on “Availability” popup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https://specs.pharmacyaesthetics.com/Pharmacy_Wireframes/Pharmacy_Wireframes_Website/partner-prescriber-signup.html</a:t>
            </a:r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The “Done” button over here on this page is the perfect example of such buttons. </a:t>
            </a:r>
          </a:p>
          <a:p>
            <a:endParaRPr lang="en-US" sz="1400" dirty="0"/>
          </a:p>
          <a:p>
            <a:r>
              <a:rPr lang="en-US" sz="1400" dirty="0"/>
              <a:t>This button exists on the “availability” popups of all these pages: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MY AVAILABILITY" in "Signup form - Prescriber"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PHARMACY TIMINGS" in "Pharmacy Owner &gt; Add Pharmacy"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"VIEW SCHEDULE" in "Pharmacy Owner &gt; View Pharmacy"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"SET MY AVAILABILITY" in "Practitioner &gt; Setting Availability at Pharmacy"</a:t>
            </a:r>
          </a:p>
          <a:p>
            <a:endParaRPr lang="en-US" sz="1400" dirty="0"/>
          </a:p>
          <a:p>
            <a:r>
              <a:rPr lang="en-US" sz="1400" dirty="0"/>
              <a:t>Pl use the </a:t>
            </a:r>
            <a:r>
              <a:rPr lang="en-US" sz="1400" dirty="0" err="1"/>
              <a:t>css</a:t>
            </a:r>
            <a:r>
              <a:rPr lang="en-US" sz="14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0237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CE8AA-2966-4E53-F2DA-A6682CC7B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3395B5-7155-6D24-88D3-0283707FC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456" y="389116"/>
            <a:ext cx="3153252" cy="613043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83C2455-A7E3-74E9-94F1-25CBB488A6DA}"/>
              </a:ext>
            </a:extLst>
          </p:cNvPr>
          <p:cNvCxnSpPr>
            <a:cxnSpLocks/>
          </p:cNvCxnSpPr>
          <p:nvPr/>
        </p:nvCxnSpPr>
        <p:spPr>
          <a:xfrm>
            <a:off x="3491345" y="1126836"/>
            <a:ext cx="3733320" cy="379227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FBE6CC4-E1ED-84E7-4CF0-05623FB31B96}"/>
              </a:ext>
            </a:extLst>
          </p:cNvPr>
          <p:cNvSpPr txBox="1"/>
          <p:nvPr/>
        </p:nvSpPr>
        <p:spPr>
          <a:xfrm>
            <a:off x="624689" y="887240"/>
            <a:ext cx="53777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“Disabled” Button</a:t>
            </a:r>
          </a:p>
          <a:p>
            <a:endParaRPr lang="en-US" sz="2400" dirty="0"/>
          </a:p>
          <a:p>
            <a:r>
              <a:rPr lang="en-US" sz="1600" dirty="0">
                <a:hlinkClick r:id="rId3"/>
              </a:rPr>
              <a:t>https://specs.pharmacyaesthetics.com/Pharmacy_Wireframes/Pharmacy_Wireframes_Website/partner-owner-login.html</a:t>
            </a:r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The disabled button over here on this page is the perfect example of such buttons. </a:t>
            </a:r>
          </a:p>
          <a:p>
            <a:endParaRPr lang="en-US" sz="1400" dirty="0"/>
          </a:p>
          <a:p>
            <a:r>
              <a:rPr lang="en-US" sz="1400" dirty="0"/>
              <a:t>Pl use the </a:t>
            </a:r>
            <a:r>
              <a:rPr lang="en-US" sz="1400" dirty="0" err="1"/>
              <a:t>css</a:t>
            </a:r>
            <a:r>
              <a:rPr lang="en-US" sz="1400" dirty="0"/>
              <a:t> of this button for all such buttons across the project. This includes everything – font family, weight, case, letter-spacing, line-height, color, background color, border, border radius, etc.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07573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1163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Khozaima Patel</dc:creator>
  <cp:lastModifiedBy>Khozaima Patel</cp:lastModifiedBy>
  <cp:revision>78</cp:revision>
  <dcterms:created xsi:type="dcterms:W3CDTF">2026-08-08T06:08:56Z</dcterms:created>
  <dcterms:modified xsi:type="dcterms:W3CDTF">2026-08-08T07:02:45Z</dcterms:modified>
</cp:coreProperties>
</file>