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D9C94-5B87-310C-55BB-044E376AC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A1C45-7998-930B-F6AC-FA45F5160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6CA22-1BDB-A19F-9F0A-B8DBD3048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7CDF1-4E74-2975-E560-099B9C0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2720D-13B9-8514-66B9-7D518B23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122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1E70-5A78-4630-5A21-32E76D451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F11B2C-E7E8-C148-6F2D-9684ADB2F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E9B51-5D1B-F6AC-DACB-24112908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D25FC-2CF5-1554-BDE8-C45CF09AF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3D691-14B5-980C-FCE2-8A5384294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876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1A9104-9258-8298-807D-35AE99079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19E2F2-E429-9BC0-74B3-2CA40BC02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1A6D2-8C3F-D2B0-577C-14E4C33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92DF9-D804-E9C1-F250-AC876C57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EB3F6-BF93-27B6-EE78-6D6BBEA5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524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57F82-9EB1-F69E-715C-B9BA3A632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9026-22A6-435A-B861-AC384E3F8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EC331-D3FA-3256-FA5B-ED5110E92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CCFFC-74B6-7867-65E0-8CD4127F5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098C7-4E58-CB70-4EB0-F11CAAD6D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345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62FC8-E187-9256-B071-BEB58324C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3CDB6-DA25-3696-2003-F4B4B98EE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403BE-0C93-FDA0-DE33-A54A974E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437C4-C4C4-9412-FB77-28CD9195B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76578-269F-4058-FEE2-EFD05C25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15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9638A-7243-F2A0-4B2C-556F3D18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525D-745B-5D86-997C-88FB3D111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36636-1887-565C-B8DD-388522B97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40DA2-618F-2694-34BF-B7D8994A0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4B604-10D6-AE68-D971-91B42597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8B15C-41C8-A5F1-CDEA-02D7AEE9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214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A1E9E-570C-AC72-BEA7-64DCEF5BD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A543F-0A2F-5B19-630D-E92B2B14D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06BB45-ED23-064A-6C9A-BB2EB4522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830E22-F1F2-670E-DC34-955437A86B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C571B-67CD-680E-C606-ED7EC22B4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7F73E3-1B4F-EA90-BC6A-D86887EFC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A3BEE7-5D50-492B-5A9F-C1AE41BB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B18DB-A174-AC89-B89A-4EBDCD18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3265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2ED27-37ED-A96B-9B94-B4FBA9EA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ACBC9-FAB9-E486-7FD0-67F46435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E1DC8C-D58A-BC8E-2F0B-2D3A1A85C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661BB-C81F-FF96-74FC-6A19474AE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966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8EFEC2-9EF9-9208-4F63-91A15B5C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3EB7E-C5D9-8337-5402-2C747AF77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F49A2-B448-BA05-EAED-AEF227731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697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BF581-91E8-4CA3-431D-D72E4F7A9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E2D70-AE03-7BCF-2E68-31CB37D2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14624-3A69-284C-8529-AE4A4BAD2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C711D-1F08-D790-175D-656E3AE9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B3ABF-DCC8-9842-CF11-EE8C42950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AAA4B-A8B7-FF85-4700-B4AC0F600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413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96B98-4FE4-E28D-58F5-C191B8E1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4842D6-BB82-7C52-C0CA-FFE749B68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9828D-C006-2257-6651-35D1402AF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68CF7-4FF1-8E73-0245-B79E9775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E4868-C3CC-2771-54C8-25FD39336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62A0ED-A03B-680A-30D4-68CF63DD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7498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D38EC1-C151-9C5B-5572-96CA97E4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40405-4026-6539-E3C7-1B3F961AD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768D4-E774-C24F-AD8E-9099F5C1A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6A0EA-06AA-477A-AB61-93155094672C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BD69C-D127-8BD7-E81A-4EB943882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C598E-EAB2-5D03-8D1D-B5E8609D4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42D92B-5472-44B6-8408-D8BF486720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516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localhost/website/Pharmacy_Wireframes/Pharmacy_Wireframes_Website/confirmation.html" TargetMode="External"/><Relationship Id="rId13" Type="http://schemas.openxmlformats.org/officeDocument/2006/relationships/hyperlink" Target="http://localhost/website/Pharmacy_Wireframes/Pharmacy_Wireframes_Website/partner-practitioner-appointment-overview.html" TargetMode="External"/><Relationship Id="rId18" Type="http://schemas.openxmlformats.org/officeDocument/2006/relationships/hyperlink" Target="http://localhost/website/Pharmacy_Wireframes/Pharmacy_Wireframes_Website/partner-practitioner-decline-appointment-overview.html" TargetMode="External"/><Relationship Id="rId3" Type="http://schemas.openxmlformats.org/officeDocument/2006/relationships/hyperlink" Target="http://localhost/website/Pharmacy_Wireframes/Pharmacy_Wireframes_Website/add-pharmacy.html" TargetMode="External"/><Relationship Id="rId7" Type="http://schemas.openxmlformats.org/officeDocument/2006/relationships/hyperlink" Target="http://localhost/website/Pharmacy_Wireframes/Pharmacy_Wireframes_Website/payment.html" TargetMode="External"/><Relationship Id="rId12" Type="http://schemas.openxmlformats.org/officeDocument/2006/relationships/hyperlink" Target="http://localhost/website/Pharmacy_Wireframes/Pharmacy_Wireframes_Website/medical-history-thanks-approved.html" TargetMode="External"/><Relationship Id="rId17" Type="http://schemas.openxmlformats.org/officeDocument/2006/relationships/hyperlink" Target="http://localhost/website/Pharmacy_Wireframes/Pharmacy_Wireframes_Website/partner-practitioner-appointment-overview-signed-medical-history.html" TargetMode="External"/><Relationship Id="rId2" Type="http://schemas.openxmlformats.org/officeDocument/2006/relationships/hyperlink" Target="http://localhost/website/Pharmacy_Wireframes/Pharmacy_Wireframes_Website/partner-practitioner-signup.html" TargetMode="External"/><Relationship Id="rId16" Type="http://schemas.openxmlformats.org/officeDocument/2006/relationships/hyperlink" Target="http://localhost/website/Pharmacy_Wireframes/Pharmacy_Wireframes_Website/partner-practitioner-appointment-overview-sign-medical-histor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ocalhost/website/Pharmacy_Wireframes/Pharmacy_Wireframes_Website/partner-owner-tag-prescriber.html" TargetMode="External"/><Relationship Id="rId11" Type="http://schemas.openxmlformats.org/officeDocument/2006/relationships/hyperlink" Target="http://localhost/website/Pharmacy_Wireframes/Pharmacy_Wireframes_Website/medical-history-thanks.html" TargetMode="External"/><Relationship Id="rId5" Type="http://schemas.openxmlformats.org/officeDocument/2006/relationships/hyperlink" Target="http://localhost/website/Pharmacy_Wireframes/Pharmacy_Wireframes_Website/partner-owner-tag-practitioner.html" TargetMode="External"/><Relationship Id="rId15" Type="http://schemas.openxmlformats.org/officeDocument/2006/relationships/hyperlink" Target="http://localhost/website/Pharmacy_Wireframes/Pharmacy_Wireframes_Website/partner-practitioner-appointment-overview-view-medical-history.html" TargetMode="External"/><Relationship Id="rId10" Type="http://schemas.openxmlformats.org/officeDocument/2006/relationships/hyperlink" Target="http://localhost/website/Pharmacy_Wireframes/Pharmacy_Wireframes_Website/medical-history-form.html" TargetMode="External"/><Relationship Id="rId4" Type="http://schemas.openxmlformats.org/officeDocument/2006/relationships/hyperlink" Target="http://localhost/website/Pharmacy_Wireframes/Pharmacy_Wireframes_Website/view-pharmacy.html" TargetMode="External"/><Relationship Id="rId9" Type="http://schemas.openxmlformats.org/officeDocument/2006/relationships/hyperlink" Target="http://localhost/website/Pharmacy_Wireframes/Pharmacy_Wireframes_Website/medical-history-review-alert.html" TargetMode="External"/><Relationship Id="rId14" Type="http://schemas.openxmlformats.org/officeDocument/2006/relationships/hyperlink" Target="http://localhost/website/Pharmacy_Wireframes/Pharmacy_Wireframes_Website/partner-practitioner-appointment-overview-confirmed-yet-to-enter-medical-history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localhost/website/Pharmacy_Wireframes/Pharmacy_Wireframes_Website/treatment-details-canceled-paid.html" TargetMode="External"/><Relationship Id="rId13" Type="http://schemas.openxmlformats.org/officeDocument/2006/relationships/hyperlink" Target="http://localhost/website/Pharmacy_Wireframes/Pharmacy_Wireframes_Website/paid-invoice.html" TargetMode="External"/><Relationship Id="rId18" Type="http://schemas.openxmlformats.org/officeDocument/2006/relationships/hyperlink" Target="http://localhost/website/Pharmacy_Wireframes/Pharmacy_Wireframes_Website/patient-thank-you.html" TargetMode="External"/><Relationship Id="rId3" Type="http://schemas.openxmlformats.org/officeDocument/2006/relationships/hyperlink" Target="http://localhost/website/Pharmacy_Wireframes/Pharmacy_Wireframes_Website/partner-practitioner-appointment-overview-multiple-anti-wrinkle-alert.html" TargetMode="External"/><Relationship Id="rId7" Type="http://schemas.openxmlformats.org/officeDocument/2006/relationships/hyperlink" Target="http://localhost/website/Pharmacy_Wireframes/Pharmacy_Wireframes_Website/treatment-details-canceled-unpaid.html" TargetMode="External"/><Relationship Id="rId12" Type="http://schemas.openxmlformats.org/officeDocument/2006/relationships/hyperlink" Target="http://localhost/website/Pharmacy_Wireframes/Pharmacy_Wireframes_Website/unpaid-invoice.html" TargetMode="External"/><Relationship Id="rId17" Type="http://schemas.openxmlformats.org/officeDocument/2006/relationships/hyperlink" Target="http://localhost/website/Pharmacy_Wireframes/Pharmacy_Wireframes_Website/patient-pay-invoice-credits.html" TargetMode="External"/><Relationship Id="rId2" Type="http://schemas.openxmlformats.org/officeDocument/2006/relationships/hyperlink" Target="http://localhost/website/Pharmacy_Wireframes/Pharmacy_Wireframes_Website/partner-practitioner-appointment-overview-decline-alert.html" TargetMode="External"/><Relationship Id="rId16" Type="http://schemas.openxmlformats.org/officeDocument/2006/relationships/hyperlink" Target="http://localhost/website/Pharmacy_Wireframes/Pharmacy_Wireframes_Website/patient-pay-invoic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ocalhost/website/Pharmacy_Wireframes/Pharmacy_Wireframes_Website/treatment-details-paid.html" TargetMode="External"/><Relationship Id="rId11" Type="http://schemas.openxmlformats.org/officeDocument/2006/relationships/hyperlink" Target="http://localhost/website/Pharmacy_Wireframes/Pharmacy_Wireframes_Website/invoice-sent.html" TargetMode="External"/><Relationship Id="rId5" Type="http://schemas.openxmlformats.org/officeDocument/2006/relationships/hyperlink" Target="http://localhost/website/Pharmacy_Wireframes/Pharmacy_Wireframes_Website/treatment-details-sent.html" TargetMode="External"/><Relationship Id="rId15" Type="http://schemas.openxmlformats.org/officeDocument/2006/relationships/hyperlink" Target="http://localhost/website/Pharmacy_Wireframes/Pharmacy_Wireframes_Website/canceled-paid-invoice.html" TargetMode="External"/><Relationship Id="rId10" Type="http://schemas.openxmlformats.org/officeDocument/2006/relationships/hyperlink" Target="http://localhost/website/Pharmacy_Wireframes/Pharmacy_Wireframes_Website/invoice.html" TargetMode="External"/><Relationship Id="rId4" Type="http://schemas.openxmlformats.org/officeDocument/2006/relationships/hyperlink" Target="http://localhost/website/Pharmacy_Wireframes/Pharmacy_Wireframes_Website/treatment-details.html" TargetMode="External"/><Relationship Id="rId9" Type="http://schemas.openxmlformats.org/officeDocument/2006/relationships/hyperlink" Target="http://localhost/website/Pharmacy_Wireframes/Pharmacy_Wireframes_Website/treatment-details-hybrid.html" TargetMode="External"/><Relationship Id="rId14" Type="http://schemas.openxmlformats.org/officeDocument/2006/relationships/hyperlink" Target="http://localhost/website/Pharmacy_Wireframes/Pharmacy_Wireframes_Website/canceled-unpaid-invoic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6EF3-9A5D-41F0-800D-16C1619E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C06E0-FD65-D12C-1F8B-5869A5715BF2}"/>
              </a:ext>
            </a:extLst>
          </p:cNvPr>
          <p:cNvSpPr txBox="1"/>
          <p:nvPr/>
        </p:nvSpPr>
        <p:spPr>
          <a:xfrm>
            <a:off x="0" y="2598003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Horizontal Lines</a:t>
            </a:r>
          </a:p>
          <a:p>
            <a:pPr algn="ctr"/>
            <a:endParaRPr lang="en-US" sz="3000" dirty="0"/>
          </a:p>
          <a:p>
            <a:pPr algn="ctr"/>
            <a:r>
              <a:rPr lang="en-US" sz="3000" dirty="0"/>
              <a:t>Pharmacy Aesthetics</a:t>
            </a:r>
            <a:endParaRPr lang="en-IN" sz="3000" dirty="0"/>
          </a:p>
        </p:txBody>
      </p:sp>
    </p:spTree>
    <p:extLst>
      <p:ext uri="{BB962C8B-B14F-4D97-AF65-F5344CB8AC3E}">
        <p14:creationId xmlns:p14="http://schemas.microsoft.com/office/powerpoint/2010/main" val="3133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0100B5-021D-E398-8464-6A5854B1B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47" y="282737"/>
            <a:ext cx="3276005" cy="6292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203C08-FC74-29C8-19E6-1F8FC8A6E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629" y="282737"/>
            <a:ext cx="3179036" cy="629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C4AD93-F4E8-3267-D8A9-B8AD0736F4F2}"/>
              </a:ext>
            </a:extLst>
          </p:cNvPr>
          <p:cNvSpPr txBox="1"/>
          <p:nvPr/>
        </p:nvSpPr>
        <p:spPr>
          <a:xfrm>
            <a:off x="4584032" y="1487724"/>
            <a:ext cx="3008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 many pages there are horizontal lines to separate sections. I have given a complete list of these pages (where these lines occur) on subsequent slides. Pl match with the build. </a:t>
            </a:r>
            <a:endParaRPr lang="en-IN" sz="14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AA6DBC8-E883-E2E3-524B-1FC5EAF51474}"/>
              </a:ext>
            </a:extLst>
          </p:cNvPr>
          <p:cNvCxnSpPr>
            <a:cxnSpLocks/>
          </p:cNvCxnSpPr>
          <p:nvPr/>
        </p:nvCxnSpPr>
        <p:spPr>
          <a:xfrm flipH="1" flipV="1">
            <a:off x="3626744" y="1688840"/>
            <a:ext cx="926432" cy="491381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DDC9ADD-29F9-FF7A-EA0F-1A8A738E4EA3}"/>
              </a:ext>
            </a:extLst>
          </p:cNvPr>
          <p:cNvCxnSpPr>
            <a:cxnSpLocks/>
          </p:cNvCxnSpPr>
          <p:nvPr/>
        </p:nvCxnSpPr>
        <p:spPr>
          <a:xfrm>
            <a:off x="7592183" y="2640563"/>
            <a:ext cx="712062" cy="44787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CE58439-567F-1204-6A6A-F3B7BF451894}"/>
              </a:ext>
            </a:extLst>
          </p:cNvPr>
          <p:cNvSpPr txBox="1"/>
          <p:nvPr/>
        </p:nvSpPr>
        <p:spPr>
          <a:xfrm>
            <a:off x="4591924" y="3428999"/>
            <a:ext cx="30081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Some lines (like the ones on the left) are thin whereas others (like the ones on the right) are slightly thicker with maybe even a different color. 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424594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135E871-139F-A433-AACA-95E581188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973660"/>
              </p:ext>
            </p:extLst>
          </p:nvPr>
        </p:nvGraphicFramePr>
        <p:xfrm>
          <a:off x="571500" y="130907"/>
          <a:ext cx="11049000" cy="6325794"/>
        </p:xfrm>
        <a:graphic>
          <a:graphicData uri="http://schemas.openxmlformats.org/drawingml/2006/table">
            <a:tbl>
              <a:tblPr/>
              <a:tblGrid>
                <a:gridCol w="4381500">
                  <a:extLst>
                    <a:ext uri="{9D8B030D-6E8A-4147-A177-3AD203B41FA5}">
                      <a16:colId xmlns:a16="http://schemas.microsoft.com/office/drawing/2014/main" val="3381258905"/>
                    </a:ext>
                  </a:extLst>
                </a:gridCol>
                <a:gridCol w="6667500">
                  <a:extLst>
                    <a:ext uri="{9D8B030D-6E8A-4147-A177-3AD203B41FA5}">
                      <a16:colId xmlns:a16="http://schemas.microsoft.com/office/drawing/2014/main" val="3476942016"/>
                    </a:ext>
                  </a:extLst>
                </a:gridCol>
              </a:tblGrid>
              <a:tr h="198833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1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Link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1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URL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760875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Signup form - Practitioner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2"/>
                        </a:rPr>
                        <a:t>https://specs.pharmacyaesthetics.com/Pharmacy_Wireframes/Pharmacy_Wireframes_Website/partner-practitioner-signup.html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98679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Pharmacy Owner &gt; Add Pharmacy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3"/>
                        </a:rPr>
                        <a:t>https://specs.pharmacyaesthetics.com/Pharmacy_Wireframes/Pharmacy_Wireframes_Website/add-pharmacy.html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431121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Pharmacy Owner &gt; View Pharmacy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4"/>
                        </a:rPr>
                        <a:t>https://specs.pharmacyaesthetics.com/Pharmacy_Wireframes/Pharmacy_Wireframes_Website/view-pharmacy.html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199454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Pharmacy Owner &gt; Tag Practitioner to Pharmacy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5"/>
                        </a:rPr>
                        <a:t>https://specs.pharmacyaesthetics.com/Pharmacy_Wireframes/Pharmacy_Wireframes_Website/partner-owner-tag-practitioner.html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880997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Pharmacy Owner &gt; Tag Prescriber to Pharmacy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6"/>
                        </a:rPr>
                        <a:t>https://specs.pharmacyaesthetics.com/Pharmacy_Wireframes/Pharmacy_Wireframes_Website/partner-owner-tag-prescriber.html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48700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Booking - Payment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7"/>
                        </a:rPr>
                        <a:t>https://specs.pharmacyaesthetics.com/Pharmacy_Wireframes/Pharmacy_Wireframes_Website/payment.html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476678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Booking - Booking Received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8"/>
                        </a:rPr>
                        <a:t>https://specs.pharmacyaesthetics.com/Pharmacy_Wireframes/Pharmacy_Wireframes_Website/confirmation.html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90434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Medical History - Review Alert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9"/>
                        </a:rPr>
                        <a:t>https://specs.pharmacyaesthetics.com/Pharmacy_Wireframes/Pharmacy_Wireframes_Website/medical-history-review-alert.html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51321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Medical History - Form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0"/>
                        </a:rPr>
                        <a:t>https://specs.pharmacyaesthetics.com/Pharmacy_Wireframes/Pharmacy_Wireframes_Website/medical-history-form.html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321533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Medical History - Thank you (Yet to confirm)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1"/>
                        </a:rPr>
                        <a:t>https://specs.pharmacyaesthetics.com/Pharmacy_Wireframes/Pharmacy_Wireframes_Website/medical-history-thanks.html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42769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Medical History - Thank you (confirmed)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2"/>
                        </a:rPr>
                        <a:t>https://specs.pharmacyaesthetics.com/Pharmacy_Wireframes/Pharmacy_Wireframes_Website/medical-history-thanks-approved.html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634176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Yet to enter medical history - Yet to confirm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3"/>
                        </a:rPr>
                        <a:t>https://specs.pharmacyaesthetics.com/Pharmacy_Wireframes/Pharmacy_Wireframes_Website/partner-practitioner-appointment-overview.html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71231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Yet to enter medical history - Confirmed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4"/>
                        </a:rPr>
                        <a:t>https://specs.pharmacyaesthetics.com/Pharmacy_Wireframes/Pharmacy_Wireframes_Website/partner-practitioner-appointment-overview-confirmed-yet-to-enter-medical-history.html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779471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medical history entered - Yet to confirm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5"/>
                        </a:rPr>
                        <a:t>https://specs.pharmacyaesthetics.com/Pharmacy_Wireframes/Pharmacy_Wireframes_Website/partner-practitioner-appointment-overview-view-medical-history.html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056687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 - (Appointment Overview) - medical history entered - Confirmed - Sign medical history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6"/>
                        </a:rPr>
                        <a:t>https://specs.pharmacyaesthetics.com/Pharmacy_Wireframes/Pharmacy_Wireframes_Website/partner-practitioner-appointment-overview-sign-medical-history.html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630165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medical history entered - Confirmed - Signed medical history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7"/>
                        </a:rPr>
                        <a:t>https://specs.pharmacyaesthetics.com/Pharmacy_Wireframes/Pharmacy_Wireframes_Website/partner-practitioner-appointment-overview-signed-medical-history.html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026375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Yet to decline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8"/>
                        </a:rPr>
                        <a:t>https://specs.pharmacyaesthetics.com/Pharmacy_Wireframes/Pharmacy_Wireframes_Website/partner-practitioner-decline-appointment-overview.html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524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38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B0442-246A-40AE-22C0-2D21745C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78806D-11A5-DD24-222C-2760AE945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586196"/>
              </p:ext>
            </p:extLst>
          </p:nvPr>
        </p:nvGraphicFramePr>
        <p:xfrm>
          <a:off x="571500" y="545791"/>
          <a:ext cx="11049000" cy="5766418"/>
        </p:xfrm>
        <a:graphic>
          <a:graphicData uri="http://schemas.openxmlformats.org/drawingml/2006/table">
            <a:tbl>
              <a:tblPr/>
              <a:tblGrid>
                <a:gridCol w="4381500">
                  <a:extLst>
                    <a:ext uri="{9D8B030D-6E8A-4147-A177-3AD203B41FA5}">
                      <a16:colId xmlns:a16="http://schemas.microsoft.com/office/drawing/2014/main" val="3381258905"/>
                    </a:ext>
                  </a:extLst>
                </a:gridCol>
                <a:gridCol w="6667500">
                  <a:extLst>
                    <a:ext uri="{9D8B030D-6E8A-4147-A177-3AD203B41FA5}">
                      <a16:colId xmlns:a16="http://schemas.microsoft.com/office/drawing/2014/main" val="3476942016"/>
                    </a:ext>
                  </a:extLst>
                </a:gridCol>
              </a:tblGrid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Decline alert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2"/>
                        </a:rPr>
                        <a:t>https://specs.pharmacyaesthetics.com/Pharmacy_Wireframes/Pharmacy_Wireframes_Website/partner-practitioner-appointment-overview-decline-alert.html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622528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- (Appointment Overview) - Multiple Anti-Wrinkle alert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3"/>
                        </a:rPr>
                        <a:t>https://specs.pharmacyaesthetics.com/Pharmacy_Wireframes/Pharmacy_Wireframes_Website/partner-practitioner-appointment-overview-multiple-anti-wrinkle-alert.html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64501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Treatment Details (Generate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4"/>
                        </a:rPr>
                        <a:t>https://specs.pharmacyaesthetics.com/Pharmacy_Wireframes/Pharmacy_Wireframes_Website/treatment-details.html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461409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Treatment Details (View Unpaid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5"/>
                        </a:rPr>
                        <a:t>https://specs.pharmacyaesthetics.com/Pharmacy_Wireframes/Pharmacy_Wireframes_Website/treatment-details-sent.html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983054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Treatment Details (View 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6"/>
                        </a:rPr>
                        <a:t>https://specs.pharmacyaesthetics.com/Pharmacy_Wireframes/Pharmacy_Wireframes_Website/treatment-details-paid.html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647424"/>
                  </a:ext>
                </a:extLst>
              </a:tr>
              <a:tr h="437458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Treatment Details (View </a:t>
                      </a:r>
                      <a:r>
                        <a:rPr lang="en-IN" sz="800" b="0" i="0" dirty="0" err="1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Canceled</a:t>
                      </a: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 Unpaid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7"/>
                        </a:rPr>
                        <a:t>https://specs.pharmacyaesthetics.com/Pharmacy_Wireframes/Pharmacy_Wireframes_Website/treatment-details-canceled-unpaid.html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151143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Treatment Details (View Canceled 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8"/>
                        </a:rPr>
                        <a:t>https://specs.pharmacyaesthetics.com/Pharmacy_Wireframes/Pharmacy_Wireframes_Website/treatment-details-canceled-paid.html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722054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Treatment Details (Hybrid)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9"/>
                        </a:rPr>
                        <a:t>https://specs.pharmacyaesthetics.com/Pharmacy_Wireframes/Pharmacy_Wireframes_Website/treatment-details-hybrid.html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29406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(Generate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0"/>
                        </a:rPr>
                        <a:t>https://specs.pharmacyaesthetics.com/Pharmacy_Wireframes/Pharmacy_Wireframes_Website/invoice.html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17682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(Generate Invoice - Confirmation)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1"/>
                        </a:rPr>
                        <a:t>https://specs.pharmacyaesthetics.com/Pharmacy_Wireframes/Pharmacy_Wireframes_Website/invoice-sent.html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703542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(View Unpaid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2"/>
                        </a:rPr>
                        <a:t>https://specs.pharmacyaesthetics.com/Pharmacy_Wireframes/Pharmacy_Wireframes_Website/unpaid-invoice.html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927779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(View 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3"/>
                        </a:rPr>
                        <a:t>https://specs.pharmacyaesthetics.com/Pharmacy_Wireframes/Pharmacy_Wireframes_Website/paid-invoice.html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45722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(View Canceled Unpaid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4"/>
                        </a:rPr>
                        <a:t>https://specs.pharmacyaesthetics.com/Pharmacy_Wireframes/Pharmacy_Wireframes_Website/canceled-unpaid-invoice.html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480588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Practitioner &gt; Invoice (View Canceled Paid Invoice)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5"/>
                        </a:rPr>
                        <a:t>https://specs.pharmacyaesthetics.com/Pharmacy_Wireframes/Pharmacy_Wireframes_Website/canceled-paid-invoice.html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815245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Patient &gt; Pay Invoice (Through PG)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6"/>
                        </a:rPr>
                        <a:t>https://specs.pharmacyaesthetics.com/Pharmacy_Wireframes/Pharmacy_Wireframes_Website/patient-pay-invoice.html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368802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Patient &gt; Pay Invoice (Adjust Through Credits)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7"/>
                        </a:rPr>
                        <a:t>https://specs.pharmacyaesthetics.com/Pharmacy_Wireframes/Pharmacy_Wireframes_Website/patient-pay-invoice-credits.html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714703"/>
                  </a:ext>
                </a:extLst>
              </a:tr>
              <a:tr h="318146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dirty="0">
                          <a:solidFill>
                            <a:srgbClr val="0B0B0B"/>
                          </a:solidFill>
                          <a:effectLst/>
                          <a:latin typeface="anthropic-sans"/>
                        </a:rPr>
                        <a:t>Patient &gt; Pay Invoice (Thank You)</a:t>
                      </a: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IN" sz="800" b="0" i="0" u="none" strike="noStrike" dirty="0">
                          <a:solidFill>
                            <a:srgbClr val="184F95"/>
                          </a:solidFill>
                          <a:effectLst/>
                          <a:latin typeface="anthropic-sans"/>
                          <a:hlinkClick r:id="rId18"/>
                        </a:rPr>
                        <a:t>https://specs.pharmacyaesthetics.com/Pharmacy_Wireframes/Pharmacy_Wireframes_Website/patient-thank-you.html</a:t>
                      </a:r>
                      <a:endParaRPr lang="en-IN" sz="800" b="0" i="0" dirty="0">
                        <a:solidFill>
                          <a:srgbClr val="0B0B0B"/>
                        </a:solidFill>
                        <a:effectLst/>
                        <a:latin typeface="anthropic-sans"/>
                      </a:endParaRPr>
                    </a:p>
                  </a:txBody>
                  <a:tcPr marL="39760" marR="39760" marT="39760" marB="397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63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587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1079</Words>
  <Application>Microsoft Office PowerPoint</Application>
  <PresentationFormat>Widescreen</PresentationFormat>
  <Paragraphs>75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anthropic-sans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Khozaima Patel</dc:creator>
  <cp:lastModifiedBy>Khozaima Patel</cp:lastModifiedBy>
  <cp:revision>7</cp:revision>
  <dcterms:created xsi:type="dcterms:W3CDTF">2026-08-08T10:35:07Z</dcterms:created>
  <dcterms:modified xsi:type="dcterms:W3CDTF">2026-08-08T11:03:36Z</dcterms:modified>
</cp:coreProperties>
</file>