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4CD1F-0237-6A01-76C9-0E0F584B7E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59BBCC-FC6F-446E-D4F5-A8251526A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840BC-CD0E-B047-D90E-8CB6B57C0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6583E-CD72-4FA9-1657-6EB17D402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BC449-7C19-80B1-CF4A-BCF0D171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80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8DC79-C10C-D20C-8E6F-F2AD5514A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D869F3-1D77-C692-1B04-1E4BB0EA6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03A22-0A1A-4DD3-44B8-8267949DA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7FA7A-4B03-F691-807F-FB4642A2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0EDFE-6506-901A-E935-C2524ECCC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8042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66BE54-D0FD-F28C-487F-19FA642C9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04227C-F39D-DB96-BCC1-46001D0A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F74D1-91E0-9052-0CA2-F84902504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49B56-580C-2040-10B5-F4AB6458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78EAD-99C2-C674-E322-4B6805012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544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D20C6-B0B0-D49E-7153-9E3477BF1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D011C-95CA-D39F-2D5A-073C3F04E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A0191-B6FB-D7DF-BCA1-7796DC5C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288F8-5683-8442-9C3E-0C47713AA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0F169-1C74-1411-20E2-F3A32DCC6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04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F014C-98D0-BEB5-1A20-C6898B1A6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EF456-F6BB-03E8-E18C-725BA049B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FAF85-ACFF-622A-DCB8-838EE1A1B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2CD03-8521-B772-0EE8-5C84CE7CB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F553A-EC32-6DDE-23AD-393FD263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627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6BB0F-10A1-DAD2-5CD1-6733CEB91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23C41-0112-FF5A-66AE-3BEC82967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B947A1-EA00-AF59-AF2B-61E408798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02B04-91A2-E333-88E7-DC088161A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2DCBCA-E828-8AAD-BD63-34EF61249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CB67A-3CC9-6CEA-EF6A-97D466FCD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775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6DA62-845C-9F6F-E4FE-1B4E3534D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E9B53-7474-07EB-CF59-75EC13D35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E879B-7892-B96E-182C-EBA44383D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1BB21A-B697-6409-96AD-DBB8B69170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2F40-0B16-0EEA-A3F7-304CD2A6C9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E014C6-017F-7E26-34D0-E8CBE785E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BFBDF5-1D53-C93E-F26F-B4D02BBE5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6CF591-BFE0-9BFC-8C6E-677859D7F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78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34B74-5FDC-978C-F874-088B1E565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0EC951-409D-B5FA-4D05-31F5AC41C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7085B-9DDB-B17C-79CA-501FCE3EE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568B41-6E59-B93D-1FEE-08EC6D4C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329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B6433F-0412-50A0-41DE-91C9C4DE2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32F33E-9FDB-9DCB-E442-FA143248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2BF88-9A9A-9EBB-27AD-5D061962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0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92715-ACF3-DAAB-A245-C9E14A7CF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4D2DA-CE60-2639-0224-F9CF9C55D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77E00C-8C07-73C6-7BA4-FF5D72F7C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9389-0F77-6F08-B5E6-0797E0787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1B4A0-4A41-D048-BB07-DEA7786F7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D7968-E610-84E3-694D-718AC3E61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3235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221DB-803C-EDEB-B5B7-564A3B579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22F624-320A-9253-A4CC-0D6AC2BCF8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24055-4367-EA74-0033-13D518FE8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F8E8C1-FEEB-F497-9D08-536F97B9E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1B4C6F-AFAD-90A9-4D85-128A9E842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44474-4A2F-3B2A-838D-86E911823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938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35B90C-B9C0-A876-9EE8-4B3B083B6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D71FC-1C4F-8E49-71B3-5A2FE15BB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C50F7-1706-3B1F-CB8D-5E212A655D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17537A-3412-4050-BC9E-244D6D6131AD}" type="datetimeFigureOut">
              <a:rPr lang="en-IN" smtClean="0"/>
              <a:t>28-08-2026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4E26E-574A-A90B-BDCC-8B10268E9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3BE57-8261-F70B-CAD3-E498ED87C9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8599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06EF3-9A5D-41F0-800D-16C1619E8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C06E0-FD65-D12C-1F8B-5869A5715BF2}"/>
              </a:ext>
            </a:extLst>
          </p:cNvPr>
          <p:cNvSpPr txBox="1"/>
          <p:nvPr/>
        </p:nvSpPr>
        <p:spPr>
          <a:xfrm>
            <a:off x="0" y="2598003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/>
              <a:t>Label &amp; Values</a:t>
            </a:r>
          </a:p>
          <a:p>
            <a:pPr algn="ctr"/>
            <a:endParaRPr lang="en-US" sz="3000" dirty="0"/>
          </a:p>
          <a:p>
            <a:pPr algn="ctr"/>
            <a:r>
              <a:rPr lang="en-US" sz="3000" dirty="0"/>
              <a:t>Pharmacy Aesthetics</a:t>
            </a:r>
            <a:endParaRPr lang="en-IN" sz="3000" dirty="0"/>
          </a:p>
        </p:txBody>
      </p:sp>
    </p:spTree>
    <p:extLst>
      <p:ext uri="{BB962C8B-B14F-4D97-AF65-F5344CB8AC3E}">
        <p14:creationId xmlns:p14="http://schemas.microsoft.com/office/powerpoint/2010/main" val="31339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B1C8D87-FF98-4463-FEEF-6704570413F0}"/>
              </a:ext>
            </a:extLst>
          </p:cNvPr>
          <p:cNvSpPr txBox="1"/>
          <p:nvPr/>
        </p:nvSpPr>
        <p:spPr>
          <a:xfrm>
            <a:off x="335220" y="5269861"/>
            <a:ext cx="28956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400" dirty="0"/>
              <a:t>In Responsive mode the label and the value shall come on a separate lines. </a:t>
            </a:r>
          </a:p>
          <a:p>
            <a:endParaRPr lang="en-IN" sz="1400" dirty="0"/>
          </a:p>
          <a:p>
            <a:r>
              <a:rPr lang="en-IN" sz="1400" dirty="0"/>
              <a:t>And there will be no semi-colon after the label.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947BC6-9182-D704-4A87-A8C07D4E0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20" y="203144"/>
            <a:ext cx="2334206" cy="4549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4D3F77-92D4-871C-0CD6-EF46B65AC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105" y="203144"/>
            <a:ext cx="7962900" cy="417195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C70BFF-265A-2BF8-7526-28B277146ED8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1052945" y="2632364"/>
            <a:ext cx="730075" cy="26374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DA84242-A557-5D4F-C568-62A5895D05AD}"/>
              </a:ext>
            </a:extLst>
          </p:cNvPr>
          <p:cNvSpPr txBox="1"/>
          <p:nvPr/>
        </p:nvSpPr>
        <p:spPr>
          <a:xfrm>
            <a:off x="4736347" y="5269860"/>
            <a:ext cx="28956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400" dirty="0"/>
              <a:t>In Desktop mode the label and the value shall come side-by-side.</a:t>
            </a:r>
          </a:p>
          <a:p>
            <a:endParaRPr lang="en-IN" sz="1400" dirty="0"/>
          </a:p>
          <a:p>
            <a:r>
              <a:rPr lang="en-IN" sz="1400" dirty="0"/>
              <a:t>And there will be a semi-colon after the label. 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6C12B84-EB70-ECAC-78BD-3E98F954A4EA}"/>
              </a:ext>
            </a:extLst>
          </p:cNvPr>
          <p:cNvCxnSpPr>
            <a:cxnSpLocks/>
            <a:stCxn id="17" idx="0"/>
          </p:cNvCxnSpPr>
          <p:nvPr/>
        </p:nvCxnSpPr>
        <p:spPr>
          <a:xfrm flipH="1" flipV="1">
            <a:off x="5246255" y="3168073"/>
            <a:ext cx="937892" cy="21017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439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52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Khozaima Patel</dc:creator>
  <cp:lastModifiedBy>Khozaima Patel</cp:lastModifiedBy>
  <cp:revision>22</cp:revision>
  <dcterms:created xsi:type="dcterms:W3CDTF">2026-08-07T05:28:14Z</dcterms:created>
  <dcterms:modified xsi:type="dcterms:W3CDTF">2026-08-28T08:33:46Z</dcterms:modified>
</cp:coreProperties>
</file>