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8" r:id="rId4"/>
    <p:sldId id="259" r:id="rId5"/>
    <p:sldId id="257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22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4CD1F-0237-6A01-76C9-0E0F584B7E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59BBCC-FC6F-446E-D4F5-A8251526A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840BC-CD0E-B047-D90E-8CB6B57C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583E-CD72-4FA9-1657-6EB17D402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BC449-7C19-80B1-CF4A-BCF0D171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80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8DC79-C10C-D20C-8E6F-F2AD5514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D869F3-1D77-C692-1B04-1E4BB0EA6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03A22-0A1A-4DD3-44B8-8267949DA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7FA7A-4B03-F691-807F-FB4642A2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0EDFE-6506-901A-E935-C2524ECC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804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66BE54-D0FD-F28C-487F-19FA642C9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04227C-F39D-DB96-BCC1-46001D0A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F74D1-91E0-9052-0CA2-F84902504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49B56-580C-2040-10B5-F4AB6458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78EAD-99C2-C674-E322-4B6805012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544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20C6-B0B0-D49E-7153-9E3477BF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D011C-95CA-D39F-2D5A-073C3F04E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A0191-B6FB-D7DF-BCA1-7796DC5C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288F8-5683-8442-9C3E-0C47713A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0F169-1C74-1411-20E2-F3A32DCC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4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F014C-98D0-BEB5-1A20-C6898B1A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EF456-F6BB-03E8-E18C-725BA049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FAF85-ACFF-622A-DCB8-838EE1A1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2CD03-8521-B772-0EE8-5C84CE7C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F553A-EC32-6DDE-23AD-393FD263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627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6BB0F-10A1-DAD2-5CD1-6733CEB9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23C41-0112-FF5A-66AE-3BEC82967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B947A1-EA00-AF59-AF2B-61E408798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02B04-91A2-E333-88E7-DC088161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DCBCA-E828-8AAD-BD63-34EF6124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CB67A-3CC9-6CEA-EF6A-97D466FC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77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DA62-845C-9F6F-E4FE-1B4E3534D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E9B53-7474-07EB-CF59-75EC13D35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E879B-7892-B96E-182C-EBA44383D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1BB21A-B697-6409-96AD-DBB8B6917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2F40-0B16-0EEA-A3F7-304CD2A6C9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E014C6-017F-7E26-34D0-E8CBE785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BFBDF5-1D53-C93E-F26F-B4D02BBE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6CF591-BFE0-9BFC-8C6E-677859D7F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78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34B74-5FDC-978C-F874-088B1E56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0EC951-409D-B5FA-4D05-31F5AC41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7085B-9DDB-B17C-79CA-501FCE3E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68B41-6E59-B93D-1FEE-08EC6D4C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329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B6433F-0412-50A0-41DE-91C9C4DE2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32F33E-9FDB-9DCB-E442-FA143248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2BF88-9A9A-9EBB-27AD-5D061962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0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92715-ACF3-DAAB-A245-C9E14A7CF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4D2DA-CE60-2639-0224-F9CF9C55D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7E00C-8C07-73C6-7BA4-FF5D72F7C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9389-0F77-6F08-B5E6-0797E0787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1B4A0-4A41-D048-BB07-DEA7786F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D7968-E610-84E3-694D-718AC3E6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323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221DB-803C-EDEB-B5B7-564A3B57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2F624-320A-9253-A4CC-0D6AC2BCF8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24055-4367-EA74-0033-13D518FE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8E8C1-FEEB-F497-9D08-536F97B9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B4C6F-AFAD-90A9-4D85-128A9E84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44474-4A2F-3B2A-838D-86E911823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938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5B90C-B9C0-A876-9EE8-4B3B083B6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D71FC-1C4F-8E49-71B3-5A2FE15BB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C50F7-1706-3B1F-CB8D-5E212A655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7537A-3412-4050-BC9E-244D6D6131AD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4E26E-574A-A90B-BDCC-8B10268E9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3BE57-8261-F70B-CAD3-E498ED87C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6DDB6-C9E7-4038-A358-3DEEC2EEDE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859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6EF3-9A5D-41F0-800D-16C1619E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C06E0-FD65-D12C-1F8B-5869A5715BF2}"/>
              </a:ext>
            </a:extLst>
          </p:cNvPr>
          <p:cNvSpPr txBox="1"/>
          <p:nvPr/>
        </p:nvSpPr>
        <p:spPr>
          <a:xfrm>
            <a:off x="0" y="2598003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Page Width</a:t>
            </a:r>
          </a:p>
          <a:p>
            <a:pPr algn="ctr"/>
            <a:endParaRPr lang="en-US" sz="3000" dirty="0"/>
          </a:p>
          <a:p>
            <a:pPr algn="ctr"/>
            <a:r>
              <a:rPr lang="en-US" sz="3000" dirty="0"/>
              <a:t>Pharmacy Aesthetics</a:t>
            </a:r>
            <a:endParaRPr lang="en-IN" sz="3000" dirty="0"/>
          </a:p>
        </p:txBody>
      </p:sp>
    </p:spTree>
    <p:extLst>
      <p:ext uri="{BB962C8B-B14F-4D97-AF65-F5344CB8AC3E}">
        <p14:creationId xmlns:p14="http://schemas.microsoft.com/office/powerpoint/2010/main" val="3133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61471C-455B-75AC-F59B-4D4DABB6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" y="0"/>
            <a:ext cx="8922619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065CC5-7402-0B0A-002E-72AC7BAB6B19}"/>
              </a:ext>
            </a:extLst>
          </p:cNvPr>
          <p:cNvCxnSpPr/>
          <p:nvPr/>
        </p:nvCxnSpPr>
        <p:spPr>
          <a:xfrm>
            <a:off x="1716506" y="32326"/>
            <a:ext cx="0" cy="42913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F416A1-558F-B36A-D38B-8B153234D6B3}"/>
              </a:ext>
            </a:extLst>
          </p:cNvPr>
          <p:cNvCxnSpPr/>
          <p:nvPr/>
        </p:nvCxnSpPr>
        <p:spPr>
          <a:xfrm>
            <a:off x="7281487" y="25400"/>
            <a:ext cx="0" cy="42913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EDBD40-E122-C410-B8BA-8D748BE141E4}"/>
              </a:ext>
            </a:extLst>
          </p:cNvPr>
          <p:cNvCxnSpPr/>
          <p:nvPr/>
        </p:nvCxnSpPr>
        <p:spPr>
          <a:xfrm>
            <a:off x="5073693" y="4641850"/>
            <a:ext cx="2207794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A3E4AC-F1E5-2C39-287B-8D4609081915}"/>
              </a:ext>
            </a:extLst>
          </p:cNvPr>
          <p:cNvCxnSpPr>
            <a:cxnSpLocks/>
          </p:cNvCxnSpPr>
          <p:nvPr/>
        </p:nvCxnSpPr>
        <p:spPr>
          <a:xfrm rot="10800000">
            <a:off x="1708193" y="4641850"/>
            <a:ext cx="2207794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BFBFAC5-7297-9AE9-7E46-04C37E8C8237}"/>
              </a:ext>
            </a:extLst>
          </p:cNvPr>
          <p:cNvSpPr txBox="1"/>
          <p:nvPr/>
        </p:nvSpPr>
        <p:spPr>
          <a:xfrm>
            <a:off x="4053457" y="445718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768 </a:t>
            </a:r>
            <a:r>
              <a:rPr lang="en-US" dirty="0" err="1"/>
              <a:t>px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1C8D87-FF98-4463-FEEF-6704570413F0}"/>
              </a:ext>
            </a:extLst>
          </p:cNvPr>
          <p:cNvSpPr txBox="1"/>
          <p:nvPr/>
        </p:nvSpPr>
        <p:spPr>
          <a:xfrm>
            <a:off x="9118600" y="471944"/>
            <a:ext cx="28956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This is how a typical page is supposed to appear on desktop.</a:t>
            </a:r>
          </a:p>
          <a:p>
            <a:endParaRPr lang="en-IN" dirty="0"/>
          </a:p>
          <a:p>
            <a:r>
              <a:rPr lang="en-IN" dirty="0"/>
              <a:t>The width of the card (in the body) is 768 </a:t>
            </a:r>
            <a:r>
              <a:rPr lang="en-IN" dirty="0" err="1"/>
              <a:t>px</a:t>
            </a:r>
            <a:r>
              <a:rPr lang="en-IN" dirty="0"/>
              <a:t> and is perfectly aligned with the Back button and the Icons in the header.</a:t>
            </a:r>
          </a:p>
        </p:txBody>
      </p:sp>
    </p:spTree>
    <p:extLst>
      <p:ext uri="{BB962C8B-B14F-4D97-AF65-F5344CB8AC3E}">
        <p14:creationId xmlns:p14="http://schemas.microsoft.com/office/powerpoint/2010/main" val="161243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A00CC5-3F35-2867-AB73-B287190EF8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5" r="4700"/>
          <a:stretch>
            <a:fillRect/>
          </a:stretch>
        </p:blipFill>
        <p:spPr>
          <a:xfrm>
            <a:off x="1" y="0"/>
            <a:ext cx="892262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6C309F-3127-5F47-9654-4AAAEA90B045}"/>
              </a:ext>
            </a:extLst>
          </p:cNvPr>
          <p:cNvCxnSpPr/>
          <p:nvPr/>
        </p:nvCxnSpPr>
        <p:spPr>
          <a:xfrm>
            <a:off x="1716506" y="32326"/>
            <a:ext cx="0" cy="42913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09E7C0-B537-8D02-066D-C03FC1B9BA66}"/>
              </a:ext>
            </a:extLst>
          </p:cNvPr>
          <p:cNvCxnSpPr/>
          <p:nvPr/>
        </p:nvCxnSpPr>
        <p:spPr>
          <a:xfrm>
            <a:off x="7281487" y="25400"/>
            <a:ext cx="0" cy="42913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E9B148-01E1-F4D3-E116-5C03016DC7DA}"/>
              </a:ext>
            </a:extLst>
          </p:cNvPr>
          <p:cNvCxnSpPr/>
          <p:nvPr/>
        </p:nvCxnSpPr>
        <p:spPr>
          <a:xfrm>
            <a:off x="5073693" y="4641850"/>
            <a:ext cx="2207794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0872707-30D7-0A43-210F-C14667E4C17A}"/>
              </a:ext>
            </a:extLst>
          </p:cNvPr>
          <p:cNvCxnSpPr>
            <a:cxnSpLocks/>
          </p:cNvCxnSpPr>
          <p:nvPr/>
        </p:nvCxnSpPr>
        <p:spPr>
          <a:xfrm rot="10800000">
            <a:off x="1708193" y="4641850"/>
            <a:ext cx="2207794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0E713A8-D8D7-A9CB-57A0-FA792B4DACAD}"/>
              </a:ext>
            </a:extLst>
          </p:cNvPr>
          <p:cNvSpPr txBox="1"/>
          <p:nvPr/>
        </p:nvSpPr>
        <p:spPr>
          <a:xfrm>
            <a:off x="4053457" y="445718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768 </a:t>
            </a:r>
            <a:r>
              <a:rPr lang="en-US" dirty="0" err="1"/>
              <a:t>px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A46B14-56D2-E807-401B-22EDF59B7CA0}"/>
              </a:ext>
            </a:extLst>
          </p:cNvPr>
          <p:cNvSpPr txBox="1"/>
          <p:nvPr/>
        </p:nvSpPr>
        <p:spPr>
          <a:xfrm>
            <a:off x="9118600" y="471944"/>
            <a:ext cx="28956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Similarly, on the Dashboard pages (where the logo appears instead of the back button), the left-edge of the logo will be where the extreme-left point of the Back arrow was.</a:t>
            </a:r>
          </a:p>
          <a:p>
            <a:endParaRPr lang="en-IN" dirty="0"/>
          </a:p>
          <a:p>
            <a:r>
              <a:rPr lang="en-IN" dirty="0">
                <a:solidFill>
                  <a:srgbClr val="0070C0"/>
                </a:solidFill>
              </a:rPr>
              <a:t>Pl note, on Dashboard pages there is no card and so this is how the page will appear.</a:t>
            </a:r>
          </a:p>
        </p:txBody>
      </p:sp>
    </p:spTree>
    <p:extLst>
      <p:ext uri="{BB962C8B-B14F-4D97-AF65-F5344CB8AC3E}">
        <p14:creationId xmlns:p14="http://schemas.microsoft.com/office/powerpoint/2010/main" val="2669204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4FCA0-5E30-2763-E2B4-D0D21F98D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1F24669-A6AC-D221-8D6C-10D1F056B1D8}"/>
              </a:ext>
            </a:extLst>
          </p:cNvPr>
          <p:cNvSpPr txBox="1"/>
          <p:nvPr/>
        </p:nvSpPr>
        <p:spPr>
          <a:xfrm>
            <a:off x="863600" y="3013501"/>
            <a:ext cx="10464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/>
              <a:t>On subsequent slides are the pages where the 768 </a:t>
            </a:r>
            <a:r>
              <a:rPr lang="en-IN" sz="2400" dirty="0" err="1"/>
              <a:t>px</a:t>
            </a:r>
            <a:r>
              <a:rPr lang="en-IN" sz="2400" dirty="0"/>
              <a:t> card width does not apply and neither does the header width</a:t>
            </a:r>
            <a:endParaRPr lang="en-IN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07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652DCBD-A9C0-9058-86B9-038210761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22" y="304800"/>
            <a:ext cx="4320000" cy="27983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B337B6-959C-B630-08AF-9CF613A8C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200" y="3840815"/>
            <a:ext cx="4320000" cy="27854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8C2391-BACE-4671-4087-4E0DCEDEF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22" y="3835400"/>
            <a:ext cx="4320000" cy="27963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875A5D-4D80-122C-6CF2-2FC105386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200" y="747718"/>
            <a:ext cx="4320000" cy="215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78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2C9BAB-FE3F-A637-FD08-AF3F391FB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94" y="462585"/>
            <a:ext cx="4320000" cy="27696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4DB1D9-992B-054C-231C-3D9BAC055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668" y="3693002"/>
            <a:ext cx="4320000" cy="2786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2A03C9-A37C-CCF3-2D6F-FC2325B1D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668" y="440159"/>
            <a:ext cx="4320000" cy="27750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C58D48-CCE2-0B3A-07AB-F2610C8E9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794" y="3708401"/>
            <a:ext cx="4320000" cy="27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0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5680A8-2C42-F77C-F638-0F5A4F8C6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94" y="445543"/>
            <a:ext cx="4320000" cy="2771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95DCC2-4FC2-54D7-75EB-FFDD67787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932" y="445542"/>
            <a:ext cx="4320000" cy="278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1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124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Khozaima Patel</dc:creator>
  <cp:lastModifiedBy>Khozaima Patel</cp:lastModifiedBy>
  <cp:revision>16</cp:revision>
  <dcterms:created xsi:type="dcterms:W3CDTF">2026-08-07T05:28:14Z</dcterms:created>
  <dcterms:modified xsi:type="dcterms:W3CDTF">2026-08-08T09:44:29Z</dcterms:modified>
</cp:coreProperties>
</file>